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4" r:id="rId4"/>
    <p:sldId id="266" r:id="rId5"/>
    <p:sldId id="267" r:id="rId6"/>
    <p:sldId id="268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0BEEF-1CD2-4FD9-8503-56D1995260C6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35F92-BB50-41F0-AD9A-35F25442AB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http://www.fodor.sk/Hockey/hymnus.htm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35F92-BB50-41F0-AD9A-35F25442AB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6BA4EE-74A3-4616-A11F-45C38EC94C93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C7C7C44-D07A-47C1-90C0-C35D8ABBF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BA4EE-74A3-4616-A11F-45C38EC94C93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7C7C44-D07A-47C1-90C0-C35D8ABBF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96BA4EE-74A3-4616-A11F-45C38EC94C93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7C7C44-D07A-47C1-90C0-C35D8ABBF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BA4EE-74A3-4616-A11F-45C38EC94C93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7C7C44-D07A-47C1-90C0-C35D8ABBF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6BA4EE-74A3-4616-A11F-45C38EC94C93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C7C7C44-D07A-47C1-90C0-C35D8ABBF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BA4EE-74A3-4616-A11F-45C38EC94C93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7C7C44-D07A-47C1-90C0-C35D8ABBF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BA4EE-74A3-4616-A11F-45C38EC94C93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7C7C44-D07A-47C1-90C0-C35D8ABBF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BA4EE-74A3-4616-A11F-45C38EC94C93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7C7C44-D07A-47C1-90C0-C35D8ABBF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6BA4EE-74A3-4616-A11F-45C38EC94C93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7C7C44-D07A-47C1-90C0-C35D8ABBF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BA4EE-74A3-4616-A11F-45C38EC94C93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7C7C44-D07A-47C1-90C0-C35D8ABBF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BA4EE-74A3-4616-A11F-45C38EC94C93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7C7C44-D07A-47C1-90C0-C35D8ABBF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96BA4EE-74A3-4616-A11F-45C38EC94C93}" type="datetimeFigureOut">
              <a:rPr lang="en-US" smtClean="0"/>
              <a:pPr/>
              <a:t>3/6/2011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C7C7C44-D07A-47C1-90C0-C35D8ABBF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Čitateľská gramotnosť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131840" y="3501008"/>
            <a:ext cx="5114778" cy="1101248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Text ako prostriedok poučenia a zábavy</a:t>
            </a:r>
          </a:p>
          <a:p>
            <a:r>
              <a:rPr lang="sk-SK" dirty="0" smtClean="0"/>
              <a:t>Záverečná prezentácia</a:t>
            </a:r>
          </a:p>
          <a:p>
            <a:r>
              <a:rPr lang="sk-SK" dirty="0" smtClean="0"/>
              <a:t>Mgr. Jozefína </a:t>
            </a:r>
            <a:r>
              <a:rPr lang="sk-SK" dirty="0" err="1" smtClean="0"/>
              <a:t>Pástorová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600" dirty="0" smtClean="0"/>
              <a:t>Slovenský jazyk a literatúra</a:t>
            </a:r>
            <a:r>
              <a:rPr lang="sk-SK" dirty="0" smtClean="0"/>
              <a:t/>
            </a:r>
            <a:br>
              <a:rPr lang="sk-SK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400600"/>
          </a:xfrm>
        </p:spPr>
        <p:txBody>
          <a:bodyPr numCol="3">
            <a:noAutofit/>
          </a:bodyPr>
          <a:lstStyle/>
          <a:p>
            <a:pPr>
              <a:buNone/>
            </a:pP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ymna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slovenských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hokejistov</a:t>
            </a: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Hudba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: Michal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Mikláš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Text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: Viktor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Mikláš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Producent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: Milan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Špaňo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Námet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Štefan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Nižňanský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endParaRPr lang="sk-SK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    N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veď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my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máme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ten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víťazný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gól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veď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dobre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hráme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aby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viac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nás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nik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nezabudol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koľko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krát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sám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stál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koľko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rán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tým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nešetrí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koľko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krát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už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prehrával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býval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sám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kdesi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v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závetrí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veď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my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máme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ten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víťazný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gól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veď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dobre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hráme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aby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viac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nás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nik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nezabudol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toľko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hviezd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a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náš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dvojkríž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možno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sláva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šťastie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zíde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k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nám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trocha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sĺz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ešte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neveríš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ráno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dvíha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vietor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duší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veď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my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máme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ten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víťazný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gól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veď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dobre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hráme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aby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viac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nás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nik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nezabudol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aj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keď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sú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už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kolenách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každý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z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nás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trochu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dobitý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to pre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nás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nič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neznamená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pýchou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nie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sme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nikdy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opití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sk-SK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veď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my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máme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ten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víťazný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gól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nech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dá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veď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dobre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hráme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aby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viac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nás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nik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nezabudol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Slovenský jazyk a literatúra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Ročník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:                        Štvrtý</a:t>
            </a: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Predmet:                     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Slovenský jazyk a literatúra</a:t>
            </a: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Obsahový štandard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:  Tvarová /morfologická /rovina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                   Rod, číslo a pád podstatných mien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                   Opakovanie</a:t>
            </a: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Výkonový štandard:   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Vedieť vyhľadať podstatné mená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                    Triediť podľa rodu, určiť číslo a pád PM</a:t>
            </a: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Opakovať a upevniť učivo                                 </a:t>
            </a: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Etická výchova        :   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Pozitívne vzory</a:t>
            </a: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Metódy:                        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Problémová, inscenačná, 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                    výklad,  rozhovor</a:t>
            </a: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Pomôcky:                    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Text hymny slovenských hokejistov, 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                    učebnica, pracovný zošit</a:t>
            </a:r>
          </a:p>
          <a:p>
            <a:pPr>
              <a:buNone/>
            </a:pPr>
            <a:endParaRPr lang="sk-SK" sz="1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Slovenský jazyk a literatúra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Úvodná časť:</a:t>
            </a:r>
          </a:p>
          <a:p>
            <a:pPr marL="457200" indent="-457200">
              <a:buAutoNum type="arabicPeriod"/>
            </a:pPr>
            <a:endParaRPr lang="sk-SK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Motivácia: 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Prečítame si text Hymny slovenských hokejistov,   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ktorá vznikla v čase MS v ľadovom hokeji, keď 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sme sa stali majstrami sveta. Budeme pracovať 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v PZ a opakovať podstatné mená. Všetci by 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sme mali viac športovať, než sedieť pri počítači.</a:t>
            </a:r>
          </a:p>
          <a:p>
            <a:pPr>
              <a:buNone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2000" b="1" dirty="0" smtClean="0">
                <a:latin typeface="Arial" pitchFamily="34" charset="0"/>
                <a:cs typeface="Arial" pitchFamily="34" charset="0"/>
              </a:rPr>
              <a:t>  2. Hlavná časť : 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Žiaci sa oboznámia s textom. Na hodine 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           hudobnej výchovy sme sa učili o hymnických   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           piesňach a počúvali sme ich. Pracujte podľa pokynov 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            a odpovedzte na moje všetečné otázky:</a:t>
            </a:r>
          </a:p>
          <a:p>
            <a:pPr>
              <a:buNone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                   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Slovenský jazyk a literatúra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72390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Otázky:</a:t>
            </a:r>
          </a:p>
          <a:p>
            <a:pPr marL="514350" indent="-514350">
              <a:buAutoNum type="arabicPeriod"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Aký gól, nech bože, dá?</a:t>
            </a:r>
          </a:p>
          <a:p>
            <a:pPr marL="514350" indent="-514350">
              <a:buAutoNum type="arabicPeriod"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Čo pre hokejistu znamená víťazstvo?</a:t>
            </a:r>
          </a:p>
          <a:p>
            <a:pPr marL="514350" indent="-514350">
              <a:buAutoNum type="arabicPeriod"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Ktorý zimný šport sa páči Tebe?</a:t>
            </a:r>
          </a:p>
          <a:p>
            <a:pPr marL="514350" indent="-514350">
              <a:buAutoNum type="arabicPeriod"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Aké vlastnosti má reprezentant SR s medailou na krku?</a:t>
            </a:r>
          </a:p>
          <a:p>
            <a:pPr marL="514350" indent="-514350">
              <a:buAutoNum type="arabicPeriod"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Prečo sa treba snažiť a usilovať o víťazný záver zápasu?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Slovenský jazyk a literatúra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1800" b="1" dirty="0" smtClean="0">
                <a:latin typeface="Arial" pitchFamily="34" charset="0"/>
                <a:cs typeface="Arial" pitchFamily="34" charset="0"/>
              </a:rPr>
              <a:t>Záverečná časť /reflexia/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Pracujeme v PZ, na záver krátke slohové útvary o zimných športoch 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a športovcoch s využitím podstatných mien a slovies. Hymnu si 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vypočujeme a naučíme sa spievať. Využijeme pri povzbudzovaní </a:t>
            </a:r>
          </a:p>
          <a:p>
            <a:pPr>
              <a:buNone/>
            </a:pPr>
            <a:r>
              <a:rPr lang="sk-SK" sz="1800" dirty="0" smtClean="0">
                <a:latin typeface="Arial" pitchFamily="34" charset="0"/>
                <a:cs typeface="Arial" pitchFamily="34" charset="0"/>
              </a:rPr>
              <a:t>počas MS v ľadovom hokeji  v Bratislave a Košiciach. Už iba 100 dní.</a:t>
            </a:r>
          </a:p>
          <a:p>
            <a:pPr>
              <a:buNone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maskot-r519_res-r4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573016"/>
            <a:ext cx="3960440" cy="3284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Čitateľská gramotnosť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Ďakujeme za pozornosť!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340</TotalTime>
  <Words>316</Words>
  <Application>Microsoft Office PowerPoint</Application>
  <PresentationFormat>Předvádění na obrazovce (4:3)</PresentationFormat>
  <Paragraphs>63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Bohatý</vt:lpstr>
      <vt:lpstr>Čitateľská gramotnosť</vt:lpstr>
      <vt:lpstr>Slovenský jazyk a literatúra </vt:lpstr>
      <vt:lpstr>Slovenský jazyk a literatúra</vt:lpstr>
      <vt:lpstr>Slovenský jazyk a literatúra</vt:lpstr>
      <vt:lpstr>Slovenský jazyk a literatúra</vt:lpstr>
      <vt:lpstr>Slovenský jazyk a literatúra</vt:lpstr>
      <vt:lpstr>Čitateľská gramotnosť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Čitateľská gramotnosť</dc:title>
  <dc:creator>jozefina</dc:creator>
  <cp:lastModifiedBy>jozefina</cp:lastModifiedBy>
  <cp:revision>46</cp:revision>
  <dcterms:created xsi:type="dcterms:W3CDTF">2011-01-15T09:58:27Z</dcterms:created>
  <dcterms:modified xsi:type="dcterms:W3CDTF">2011-03-06T19:01:19Z</dcterms:modified>
</cp:coreProperties>
</file>